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Fira Sans Extra Condensed Medium"/>
      <p:regular r:id="rId21"/>
      <p:bold r:id="rId22"/>
      <p:italic r:id="rId23"/>
      <p:boldItalic r:id="rId24"/>
    </p:embeddedFont>
    <p:embeddedFont>
      <p:font typeface="DM Sans"/>
      <p:regular r:id="rId25"/>
      <p:bold r:id="rId26"/>
      <p:italic r:id="rId27"/>
      <p:boldItalic r:id="rId28"/>
    </p:embeddedFont>
    <p:embeddedFont>
      <p:font typeface="DM Serif Display"/>
      <p:regular r:id="rId29"/>
      <p:italic r:id="rId30"/>
    </p:embeddedFont>
    <p:embeddedFont>
      <p:font typeface="Open Sans Light"/>
      <p:regular r:id="rId31"/>
      <p:bold r:id="rId32"/>
      <p:italic r:id="rId33"/>
      <p:boldItalic r:id="rId34"/>
    </p:embeddedFont>
    <p:embeddedFont>
      <p:font typeface="Open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FiraSansExtraCondensedMedium-bold.fntdata"/><Relationship Id="rId21" Type="http://schemas.openxmlformats.org/officeDocument/2006/relationships/font" Target="fonts/FiraSansExtraCondensedMedium-regular.fntdata"/><Relationship Id="rId24" Type="http://schemas.openxmlformats.org/officeDocument/2006/relationships/font" Target="fonts/FiraSansExtraCondensedMedium-boldItalic.fntdata"/><Relationship Id="rId23" Type="http://schemas.openxmlformats.org/officeDocument/2006/relationships/font" Target="fonts/FiraSansExtraCondensedMedium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DMSans-bold.fntdata"/><Relationship Id="rId25" Type="http://schemas.openxmlformats.org/officeDocument/2006/relationships/font" Target="fonts/DMSans-regular.fntdata"/><Relationship Id="rId28" Type="http://schemas.openxmlformats.org/officeDocument/2006/relationships/font" Target="fonts/DMSans-boldItalic.fntdata"/><Relationship Id="rId27" Type="http://schemas.openxmlformats.org/officeDocument/2006/relationships/font" Target="fonts/DM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DMSerifDisplay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Light-regular.fntdata"/><Relationship Id="rId30" Type="http://schemas.openxmlformats.org/officeDocument/2006/relationships/font" Target="fonts/DMSerifDisplay-italic.fntdata"/><Relationship Id="rId11" Type="http://schemas.openxmlformats.org/officeDocument/2006/relationships/slide" Target="slides/slide7.xml"/><Relationship Id="rId33" Type="http://schemas.openxmlformats.org/officeDocument/2006/relationships/font" Target="fonts/OpenSansLight-italic.fntdata"/><Relationship Id="rId10" Type="http://schemas.openxmlformats.org/officeDocument/2006/relationships/slide" Target="slides/slide6.xml"/><Relationship Id="rId32" Type="http://schemas.openxmlformats.org/officeDocument/2006/relationships/font" Target="fonts/OpenSansLight-bold.fntdata"/><Relationship Id="rId13" Type="http://schemas.openxmlformats.org/officeDocument/2006/relationships/slide" Target="slides/slide9.xml"/><Relationship Id="rId35" Type="http://schemas.openxmlformats.org/officeDocument/2006/relationships/font" Target="fonts/OpenSans-regular.fntdata"/><Relationship Id="rId12" Type="http://schemas.openxmlformats.org/officeDocument/2006/relationships/slide" Target="slides/slide8.xml"/><Relationship Id="rId34" Type="http://schemas.openxmlformats.org/officeDocument/2006/relationships/font" Target="fonts/OpenSansLight-boldItalic.fntdata"/><Relationship Id="rId15" Type="http://schemas.openxmlformats.org/officeDocument/2006/relationships/slide" Target="slides/slide11.xml"/><Relationship Id="rId37" Type="http://schemas.openxmlformats.org/officeDocument/2006/relationships/font" Target="fonts/OpenSans-italic.fntdata"/><Relationship Id="rId14" Type="http://schemas.openxmlformats.org/officeDocument/2006/relationships/slide" Target="slides/slide10.xml"/><Relationship Id="rId36" Type="http://schemas.openxmlformats.org/officeDocument/2006/relationships/font" Target="fonts/OpenSans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font" Target="fonts/OpenSans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b56e10137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b56e10137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b56e10137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b56e10137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56ac9ee1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56ac9ee1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b56ac9ee1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b56ac9ee1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45caf3b90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545caf3b90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b56ac9ee14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b56ac9ee14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465e7bc0b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465e7bc0b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b56ac9ee14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b56ac9ee1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522eb7919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522eb7919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465e7bc0b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465e7bc0b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b56ac9ee1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b56ac9ee1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b56ac9ee1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b56ac9ee1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56ac9ee1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56ac9ee1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b56ac9ee1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b56ac9ee1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b56ac9ee1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b56ac9ee1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449550" y="1472625"/>
            <a:ext cx="42450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70875" y="2901600"/>
            <a:ext cx="50022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None/>
              <a:defRPr>
                <a:solidFill>
                  <a:srgbClr val="CCCCCC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2">
  <p:cSld name="CUSTOM_18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71" name="Google Shape;71;p11"/>
          <p:cNvSpPr txBox="1"/>
          <p:nvPr>
            <p:ph type="ctrTitle"/>
          </p:nvPr>
        </p:nvSpPr>
        <p:spPr>
          <a:xfrm flipH="1">
            <a:off x="2730125" y="2243225"/>
            <a:ext cx="27558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>
                <a:solidFill>
                  <a:srgbClr val="B7B7B7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hasCustomPrompt="1" idx="2" type="title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6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3">
  <p:cSld name="CUSTOM_20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/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hasCustomPrompt="1" idx="2" type="title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2">
  <p:cSld name="CUSTOM_6_1_1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>
            <p:ph type="ctrTitle"/>
          </p:nvPr>
        </p:nvSpPr>
        <p:spPr>
          <a:xfrm>
            <a:off x="2120944" y="1395950"/>
            <a:ext cx="2429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1" type="subTitle"/>
          </p:nvPr>
        </p:nvSpPr>
        <p:spPr>
          <a:xfrm>
            <a:off x="2120944" y="1857424"/>
            <a:ext cx="1826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2" name="Google Shape;82;p14"/>
          <p:cNvSpPr txBox="1"/>
          <p:nvPr>
            <p:ph idx="2" type="ctrTitle"/>
          </p:nvPr>
        </p:nvSpPr>
        <p:spPr>
          <a:xfrm>
            <a:off x="4593656" y="1392550"/>
            <a:ext cx="2429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idx="3" type="subTitle"/>
          </p:nvPr>
        </p:nvSpPr>
        <p:spPr>
          <a:xfrm>
            <a:off x="5196656" y="1854021"/>
            <a:ext cx="1826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4" name="Google Shape;84;p14"/>
          <p:cNvSpPr txBox="1"/>
          <p:nvPr>
            <p:ph idx="4" type="ctrTitle"/>
          </p:nvPr>
        </p:nvSpPr>
        <p:spPr>
          <a:xfrm>
            <a:off x="2120944" y="2921676"/>
            <a:ext cx="2429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5" name="Google Shape;85;p14"/>
          <p:cNvSpPr txBox="1"/>
          <p:nvPr>
            <p:ph idx="5" type="subTitle"/>
          </p:nvPr>
        </p:nvSpPr>
        <p:spPr>
          <a:xfrm>
            <a:off x="2120944" y="3383150"/>
            <a:ext cx="1826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6" name="Google Shape;86;p14"/>
          <p:cNvSpPr txBox="1"/>
          <p:nvPr>
            <p:ph idx="6" type="ctrTitle"/>
          </p:nvPr>
        </p:nvSpPr>
        <p:spPr>
          <a:xfrm>
            <a:off x="4593656" y="2918279"/>
            <a:ext cx="2429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7" type="subTitle"/>
          </p:nvPr>
        </p:nvSpPr>
        <p:spPr>
          <a:xfrm>
            <a:off x="5196656" y="3379749"/>
            <a:ext cx="1826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14"/>
          <p:cNvSpPr txBox="1"/>
          <p:nvPr>
            <p:ph idx="8"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CUSTOM_2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idx="1" type="subTitle"/>
          </p:nvPr>
        </p:nvSpPr>
        <p:spPr>
          <a:xfrm>
            <a:off x="865200" y="303565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1" name="Google Shape;91;p15"/>
          <p:cNvSpPr txBox="1"/>
          <p:nvPr>
            <p:ph idx="2" type="subTitle"/>
          </p:nvPr>
        </p:nvSpPr>
        <p:spPr>
          <a:xfrm>
            <a:off x="3663000" y="303565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type="ctrTitle"/>
          </p:nvPr>
        </p:nvSpPr>
        <p:spPr>
          <a:xfrm>
            <a:off x="46460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3" name="Google Shape;93;p15"/>
          <p:cNvSpPr txBox="1"/>
          <p:nvPr>
            <p:ph idx="3" type="ctrTitle"/>
          </p:nvPr>
        </p:nvSpPr>
        <p:spPr>
          <a:xfrm>
            <a:off x="326235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4" name="Google Shape;94;p15"/>
          <p:cNvSpPr txBox="1"/>
          <p:nvPr>
            <p:ph idx="4" type="subTitle"/>
          </p:nvPr>
        </p:nvSpPr>
        <p:spPr>
          <a:xfrm>
            <a:off x="6460750" y="303565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5" type="ctrTitle"/>
          </p:nvPr>
        </p:nvSpPr>
        <p:spPr>
          <a:xfrm>
            <a:off x="606010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6" type="ctrTitle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4">
  <p:cSld name="CUSTOM_22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99" name="Google Shape;99;p16"/>
          <p:cNvSpPr txBox="1"/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/>
        </p:txBody>
      </p:sp>
      <p:sp>
        <p:nvSpPr>
          <p:cNvPr id="100" name="Google Shape;100;p16"/>
          <p:cNvSpPr txBox="1"/>
          <p:nvPr>
            <p:ph hasCustomPrompt="1" idx="2" type="title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5">
  <p:cSld name="CUSTOM_23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hasCustomPrompt="1" idx="2" type="title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17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6">
  <p:cSld name="CUSTOM_24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07" name="Google Shape;107;p18"/>
          <p:cNvSpPr txBox="1"/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sz="3600">
                <a:solidFill>
                  <a:srgbClr val="D9D9D9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hasCustomPrompt="1" idx="2" type="title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0"/>
              <a:buNone/>
              <a:defRPr sz="16000">
                <a:solidFill>
                  <a:srgbClr val="D9D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CUSTOM_1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ctrTitle"/>
          </p:nvPr>
        </p:nvSpPr>
        <p:spPr>
          <a:xfrm>
            <a:off x="1263150" y="1910650"/>
            <a:ext cx="1338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1" name="Google Shape;111;p19"/>
          <p:cNvSpPr txBox="1"/>
          <p:nvPr>
            <p:ph idx="1" type="subTitle"/>
          </p:nvPr>
        </p:nvSpPr>
        <p:spPr>
          <a:xfrm>
            <a:off x="1310100" y="2426522"/>
            <a:ext cx="1244400" cy="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2" type="ctrTitle"/>
          </p:nvPr>
        </p:nvSpPr>
        <p:spPr>
          <a:xfrm>
            <a:off x="3902700" y="1910650"/>
            <a:ext cx="1338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3" name="Google Shape;113;p19"/>
          <p:cNvSpPr txBox="1"/>
          <p:nvPr>
            <p:ph idx="3" type="subTitle"/>
          </p:nvPr>
        </p:nvSpPr>
        <p:spPr>
          <a:xfrm>
            <a:off x="3949650" y="2426522"/>
            <a:ext cx="1244400" cy="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4" name="Google Shape;114;p19"/>
          <p:cNvSpPr txBox="1"/>
          <p:nvPr>
            <p:ph idx="4" type="ctrTitle"/>
          </p:nvPr>
        </p:nvSpPr>
        <p:spPr>
          <a:xfrm>
            <a:off x="6589500" y="1910650"/>
            <a:ext cx="1338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5" name="Google Shape;115;p19"/>
          <p:cNvSpPr txBox="1"/>
          <p:nvPr>
            <p:ph idx="5" type="subTitle"/>
          </p:nvPr>
        </p:nvSpPr>
        <p:spPr>
          <a:xfrm>
            <a:off x="6636450" y="2426522"/>
            <a:ext cx="1244400" cy="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hasCustomPrompt="1" idx="6" type="title"/>
          </p:nvPr>
        </p:nvSpPr>
        <p:spPr>
          <a:xfrm>
            <a:off x="1422605" y="3223975"/>
            <a:ext cx="1019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19"/>
          <p:cNvSpPr txBox="1"/>
          <p:nvPr>
            <p:ph hasCustomPrompt="1" idx="7" type="title"/>
          </p:nvPr>
        </p:nvSpPr>
        <p:spPr>
          <a:xfrm>
            <a:off x="4038680" y="3223975"/>
            <a:ext cx="1019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8" name="Google Shape;118;p19"/>
          <p:cNvSpPr txBox="1"/>
          <p:nvPr>
            <p:ph hasCustomPrompt="1" idx="8" type="title"/>
          </p:nvPr>
        </p:nvSpPr>
        <p:spPr>
          <a:xfrm>
            <a:off x="6749255" y="3223975"/>
            <a:ext cx="1019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19"/>
          <p:cNvSpPr txBox="1"/>
          <p:nvPr>
            <p:ph idx="9" type="ctrTitle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1_1_2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122" name="Google Shape;122;p20"/>
          <p:cNvSpPr txBox="1"/>
          <p:nvPr>
            <p:ph idx="1" type="subTitle"/>
          </p:nvPr>
        </p:nvSpPr>
        <p:spPr>
          <a:xfrm flipH="1">
            <a:off x="5020872" y="1986750"/>
            <a:ext cx="2631000" cy="11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1578888" y="1536078"/>
            <a:ext cx="7618500" cy="486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" name="Google Shape;13;p3"/>
          <p:cNvSpPr txBox="1"/>
          <p:nvPr>
            <p:ph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3" type="ctrTitle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" name="Google Shape;17;p3"/>
          <p:cNvSpPr txBox="1"/>
          <p:nvPr>
            <p:ph idx="4" type="subTitle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5" type="title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idx="6" type="ctrTitle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0" name="Google Shape;20;p3"/>
          <p:cNvSpPr txBox="1"/>
          <p:nvPr>
            <p:ph idx="7" type="subTitle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1" name="Google Shape;21;p3"/>
          <p:cNvSpPr txBox="1"/>
          <p:nvPr>
            <p:ph hasCustomPrompt="1" idx="8" type="title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/>
          <p:nvPr>
            <p:ph idx="9" type="ctrTitle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" name="Google Shape;23;p3"/>
          <p:cNvSpPr txBox="1"/>
          <p:nvPr>
            <p:ph idx="13" type="subTitle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14" type="title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/>
          <p:nvPr>
            <p:ph idx="15" type="ctrTitle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6" name="Google Shape;26;p3"/>
          <p:cNvSpPr txBox="1"/>
          <p:nvPr>
            <p:ph idx="16" type="subTitle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7" name="Google Shape;27;p3"/>
          <p:cNvSpPr txBox="1"/>
          <p:nvPr>
            <p:ph hasCustomPrompt="1" idx="17" type="title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/>
          <p:nvPr>
            <p:ph idx="18" type="ctrTitle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9" name="Google Shape;29;p3"/>
          <p:cNvSpPr txBox="1"/>
          <p:nvPr>
            <p:ph idx="19" type="subTitle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0" name="Google Shape;30;p3"/>
          <p:cNvSpPr txBox="1"/>
          <p:nvPr>
            <p:ph hasCustomPrompt="1" idx="20" type="title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/>
          <p:nvPr/>
        </p:nvSpPr>
        <p:spPr>
          <a:xfrm>
            <a:off x="737900" y="547725"/>
            <a:ext cx="749700" cy="48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" name="Google Shape;32;p3"/>
          <p:cNvSpPr txBox="1"/>
          <p:nvPr>
            <p:ph idx="21" type="ctrTitle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" name="Google Shape;33;p3"/>
          <p:cNvSpPr/>
          <p:nvPr/>
        </p:nvSpPr>
        <p:spPr>
          <a:xfrm>
            <a:off x="-99062" y="3110610"/>
            <a:ext cx="7618500" cy="486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CUSTOM_25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5" name="Google Shape;125;p21"/>
          <p:cNvSpPr txBox="1"/>
          <p:nvPr>
            <p:ph type="ctrTitle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0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642050" y="18300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8" name="Google Shape;128;p22"/>
          <p:cNvSpPr txBox="1"/>
          <p:nvPr>
            <p:ph idx="2" type="subTitle"/>
          </p:nvPr>
        </p:nvSpPr>
        <p:spPr>
          <a:xfrm>
            <a:off x="723600" y="991050"/>
            <a:ext cx="3655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9" name="Google Shape;129;p22"/>
          <p:cNvSpPr txBox="1"/>
          <p:nvPr>
            <p:ph type="ctrTitle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6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27"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3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/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1" type="subTitle"/>
          </p:nvPr>
        </p:nvSpPr>
        <p:spPr>
          <a:xfrm>
            <a:off x="2178957" y="2185251"/>
            <a:ext cx="19959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14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type="ctrTitle"/>
          </p:nvPr>
        </p:nvSpPr>
        <p:spPr>
          <a:xfrm>
            <a:off x="387090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9" name="Google Shape;39;p5"/>
          <p:cNvSpPr txBox="1"/>
          <p:nvPr>
            <p:ph idx="1" type="subTitle"/>
          </p:nvPr>
        </p:nvSpPr>
        <p:spPr>
          <a:xfrm>
            <a:off x="4754950" y="2314225"/>
            <a:ext cx="29832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1">
  <p:cSld name="CUSTOM_7_2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hasCustomPrompt="1" idx="2" type="title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+ subtitle">
  <p:cSld name="CUSTOM_15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idx="1" type="subTitle"/>
          </p:nvPr>
        </p:nvSpPr>
        <p:spPr>
          <a:xfrm>
            <a:off x="3531568" y="3311625"/>
            <a:ext cx="49818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CUSTOM_16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idx="1" type="subTitle"/>
          </p:nvPr>
        </p:nvSpPr>
        <p:spPr>
          <a:xfrm>
            <a:off x="934666" y="2394325"/>
            <a:ext cx="2877300" cy="2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49" name="Google Shape;49;p8"/>
          <p:cNvSpPr txBox="1"/>
          <p:nvPr>
            <p:ph idx="2" type="subTitle"/>
          </p:nvPr>
        </p:nvSpPr>
        <p:spPr>
          <a:xfrm>
            <a:off x="934666" y="2571750"/>
            <a:ext cx="28773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B7B7B7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3" type="subTitle"/>
          </p:nvPr>
        </p:nvSpPr>
        <p:spPr>
          <a:xfrm>
            <a:off x="5371290" y="2394325"/>
            <a:ext cx="2877300" cy="2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4" type="subTitle"/>
          </p:nvPr>
        </p:nvSpPr>
        <p:spPr>
          <a:xfrm>
            <a:off x="5371290" y="2571750"/>
            <a:ext cx="28773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 1">
  <p:cSld name="CUSTOM_17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type="ctrTitle"/>
          </p:nvPr>
        </p:nvSpPr>
        <p:spPr>
          <a:xfrm>
            <a:off x="4255475" y="42563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4" name="Google Shape;54;p9"/>
          <p:cNvSpPr txBox="1"/>
          <p:nvPr>
            <p:ph idx="1" type="subTitle"/>
          </p:nvPr>
        </p:nvSpPr>
        <p:spPr>
          <a:xfrm>
            <a:off x="4255475" y="961206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5" name="Google Shape;55;p9"/>
          <p:cNvSpPr txBox="1"/>
          <p:nvPr>
            <p:ph idx="2" type="ctrTitle"/>
          </p:nvPr>
        </p:nvSpPr>
        <p:spPr>
          <a:xfrm>
            <a:off x="6084275" y="18479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6" name="Google Shape;56;p9"/>
          <p:cNvSpPr txBox="1"/>
          <p:nvPr>
            <p:ph idx="3" type="subTitle"/>
          </p:nvPr>
        </p:nvSpPr>
        <p:spPr>
          <a:xfrm>
            <a:off x="6084275" y="2383516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7" name="Google Shape;57;p9"/>
          <p:cNvSpPr txBox="1"/>
          <p:nvPr>
            <p:ph idx="4" type="ctrTitle"/>
          </p:nvPr>
        </p:nvSpPr>
        <p:spPr>
          <a:xfrm>
            <a:off x="723600" y="470625"/>
            <a:ext cx="2593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8" name="Google Shape;58;p9"/>
          <p:cNvSpPr txBox="1"/>
          <p:nvPr>
            <p:ph idx="5" type="ctrTitle"/>
          </p:nvPr>
        </p:nvSpPr>
        <p:spPr>
          <a:xfrm>
            <a:off x="1178425" y="1848588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9" name="Google Shape;59;p9"/>
          <p:cNvSpPr txBox="1"/>
          <p:nvPr>
            <p:ph idx="6" type="subTitle"/>
          </p:nvPr>
        </p:nvSpPr>
        <p:spPr>
          <a:xfrm>
            <a:off x="1217925" y="2384159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0" name="Google Shape;60;p9"/>
          <p:cNvSpPr txBox="1"/>
          <p:nvPr>
            <p:ph idx="7" type="ctrTitle"/>
          </p:nvPr>
        </p:nvSpPr>
        <p:spPr>
          <a:xfrm>
            <a:off x="3007225" y="3270898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1" name="Google Shape;61;p9"/>
          <p:cNvSpPr txBox="1"/>
          <p:nvPr>
            <p:ph idx="8" type="subTitle"/>
          </p:nvPr>
        </p:nvSpPr>
        <p:spPr>
          <a:xfrm>
            <a:off x="3046725" y="3806469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/>
          <p:nvPr/>
        </p:nvSpPr>
        <p:spPr>
          <a:xfrm>
            <a:off x="3369388" y="-83450"/>
            <a:ext cx="667500" cy="3019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9"/>
          <p:cNvSpPr/>
          <p:nvPr/>
        </p:nvSpPr>
        <p:spPr>
          <a:xfrm>
            <a:off x="5190088" y="2106525"/>
            <a:ext cx="667500" cy="3113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s 2">
  <p:cSld name="TITLE_ONLY_3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ctrTitle"/>
          </p:nvPr>
        </p:nvSpPr>
        <p:spPr>
          <a:xfrm>
            <a:off x="-539012" y="2132593"/>
            <a:ext cx="4567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6" name="Google Shape;66;p10"/>
          <p:cNvSpPr txBox="1"/>
          <p:nvPr>
            <p:ph idx="1" type="subTitle"/>
          </p:nvPr>
        </p:nvSpPr>
        <p:spPr>
          <a:xfrm>
            <a:off x="1231588" y="3202043"/>
            <a:ext cx="2797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10"/>
          <p:cNvSpPr txBox="1"/>
          <p:nvPr>
            <p:ph idx="2" type="subTitle"/>
          </p:nvPr>
        </p:nvSpPr>
        <p:spPr>
          <a:xfrm>
            <a:off x="5115470" y="3202043"/>
            <a:ext cx="2797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10"/>
          <p:cNvSpPr txBox="1"/>
          <p:nvPr>
            <p:ph idx="3" type="ctrTitle"/>
          </p:nvPr>
        </p:nvSpPr>
        <p:spPr>
          <a:xfrm>
            <a:off x="5115470" y="2132593"/>
            <a:ext cx="45873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g"/><Relationship Id="rId4" Type="http://schemas.openxmlformats.org/officeDocument/2006/relationships/hyperlink" Target="https://github.com/17-193VaniaC/FP_SIG_0193" TargetMode="External"/><Relationship Id="rId5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/>
          <p:nvPr/>
        </p:nvSpPr>
        <p:spPr>
          <a:xfrm rot="10800000">
            <a:off x="7782000" y="367900"/>
            <a:ext cx="952500" cy="826275"/>
          </a:xfrm>
          <a:custGeom>
            <a:rect b="b" l="l" r="r" t="t"/>
            <a:pathLst>
              <a:path extrusionOk="0" h="33051" w="3810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7" name="Google Shape;137;p25"/>
          <p:cNvSpPr/>
          <p:nvPr/>
        </p:nvSpPr>
        <p:spPr>
          <a:xfrm>
            <a:off x="381075" y="3949313"/>
            <a:ext cx="952500" cy="826275"/>
          </a:xfrm>
          <a:custGeom>
            <a:rect b="b" l="l" r="r" t="t"/>
            <a:pathLst>
              <a:path extrusionOk="0" h="33051" w="3810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8" name="Google Shape;138;p25"/>
          <p:cNvSpPr txBox="1"/>
          <p:nvPr>
            <p:ph idx="1" type="subTitle"/>
          </p:nvPr>
        </p:nvSpPr>
        <p:spPr>
          <a:xfrm>
            <a:off x="2540502" y="3282600"/>
            <a:ext cx="40647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Final Project Sistem Informasi Geografis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Vania Cikanindi - 05111740000193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" name="Google Shape;139;p25"/>
          <p:cNvSpPr txBox="1"/>
          <p:nvPr>
            <p:ph type="ctrTitle"/>
          </p:nvPr>
        </p:nvSpPr>
        <p:spPr>
          <a:xfrm>
            <a:off x="2450352" y="1472625"/>
            <a:ext cx="42450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Sistem Informasi Bisnis Properti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ctrTitle"/>
          </p:nvPr>
        </p:nvSpPr>
        <p:spPr>
          <a:xfrm>
            <a:off x="737300" y="376500"/>
            <a:ext cx="7257600" cy="61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Detail Properti</a:t>
            </a:r>
            <a:endParaRPr/>
          </a:p>
        </p:txBody>
      </p:sp>
      <p:pic>
        <p:nvPicPr>
          <p:cNvPr id="227" name="Google Shape;22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88" y="1133449"/>
            <a:ext cx="6718025" cy="324440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4"/>
          <p:cNvSpPr txBox="1"/>
          <p:nvPr/>
        </p:nvSpPr>
        <p:spPr>
          <a:xfrm>
            <a:off x="505200" y="4459750"/>
            <a:ext cx="824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pen Sans Light"/>
                <a:ea typeface="Open Sans Light"/>
                <a:cs typeface="Open Sans Light"/>
                <a:sym typeface="Open Sans Light"/>
              </a:rPr>
              <a:t>Pada halaman ini, user dapat melihat detail dari properti melalui peta properti atau memilih properti dari daftar.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type="ctrTitle"/>
          </p:nvPr>
        </p:nvSpPr>
        <p:spPr>
          <a:xfrm>
            <a:off x="737300" y="376500"/>
            <a:ext cx="7257600" cy="61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Detail Properti							| Navigasi</a:t>
            </a:r>
            <a:endParaRPr/>
          </a:p>
        </p:txBody>
      </p:sp>
      <p:sp>
        <p:nvSpPr>
          <p:cNvPr id="234" name="Google Shape;234;p35"/>
          <p:cNvSpPr txBox="1"/>
          <p:nvPr/>
        </p:nvSpPr>
        <p:spPr>
          <a:xfrm>
            <a:off x="505200" y="4459750"/>
            <a:ext cx="824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pen Sans Light"/>
                <a:ea typeface="Open Sans Light"/>
                <a:cs typeface="Open Sans Light"/>
                <a:sym typeface="Open Sans Light"/>
              </a:rPr>
              <a:t>Apabila user meng-klik peta pada halaman tersebut, maka akan muncul navigasi dari lokasi user ke lokasi properti.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35" name="Google Shape;23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7975" y="1133075"/>
            <a:ext cx="4021147" cy="31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/>
          <p:nvPr>
            <p:ph type="ctrTitle"/>
          </p:nvPr>
        </p:nvSpPr>
        <p:spPr>
          <a:xfrm>
            <a:off x="342600" y="242025"/>
            <a:ext cx="80307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Menambah Data Properti						: Admin</a:t>
            </a:r>
            <a:endParaRPr sz="2800"/>
          </a:p>
        </p:txBody>
      </p:sp>
      <p:pic>
        <p:nvPicPr>
          <p:cNvPr id="241" name="Google Shape;24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0250" y="990600"/>
            <a:ext cx="4638951" cy="3885526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6"/>
          <p:cNvSpPr txBox="1"/>
          <p:nvPr/>
        </p:nvSpPr>
        <p:spPr>
          <a:xfrm>
            <a:off x="316150" y="652100"/>
            <a:ext cx="3775200" cy="3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Terdapat 3 cara untuk memilih lokasi dari properti yang akan didaftarkan</a:t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AutoNum type="arabicPeriod"/>
            </a:pPr>
            <a:r>
              <a:rPr lang="es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Memasukan longitude dan latitude sendiri.</a:t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AutoNum type="arabicPeriod"/>
            </a:pPr>
            <a:r>
              <a:rPr lang="es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Menggunakan lokasi user dengan menekan tombol </a:t>
            </a:r>
            <a:r>
              <a:rPr b="1" lang="es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“Gunakan Lokasi Anda”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AutoNum type="arabicPeriod"/>
            </a:pPr>
            <a:r>
              <a:rPr lang="es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Memilih lokasi dengan memilih lokasi pada peta</a:t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>
            <p:ph type="ctrTitle"/>
          </p:nvPr>
        </p:nvSpPr>
        <p:spPr>
          <a:xfrm>
            <a:off x="4999650" y="216975"/>
            <a:ext cx="3520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Edit Properti : Admin</a:t>
            </a:r>
            <a:endParaRPr sz="2800"/>
          </a:p>
        </p:txBody>
      </p:sp>
      <p:sp>
        <p:nvSpPr>
          <p:cNvPr id="248" name="Google Shape;248;p37"/>
          <p:cNvSpPr txBox="1"/>
          <p:nvPr/>
        </p:nvSpPr>
        <p:spPr>
          <a:xfrm>
            <a:off x="2729950" y="1662350"/>
            <a:ext cx="1074600" cy="8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3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25%</a:t>
            </a:r>
            <a:endParaRPr sz="3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9" name="Google Shape;249;p37"/>
          <p:cNvSpPr txBox="1"/>
          <p:nvPr/>
        </p:nvSpPr>
        <p:spPr>
          <a:xfrm>
            <a:off x="2729950" y="2611563"/>
            <a:ext cx="1074600" cy="8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3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50%</a:t>
            </a:r>
            <a:endParaRPr sz="3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0" name="Google Shape;250;p37"/>
          <p:cNvSpPr txBox="1"/>
          <p:nvPr/>
        </p:nvSpPr>
        <p:spPr>
          <a:xfrm>
            <a:off x="5098925" y="1124750"/>
            <a:ext cx="36531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Admin dapat mengedit data properti dengan mengklik tombol </a:t>
            </a:r>
            <a:r>
              <a:rPr b="1" lang="es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Ubah </a:t>
            </a:r>
            <a:r>
              <a:rPr lang="es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pada peta properti dan melalui navigasi atau tombol </a:t>
            </a:r>
            <a:r>
              <a:rPr b="1" lang="es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Edit</a:t>
            </a:r>
            <a:r>
              <a:rPr lang="es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pada halaman daftar properti.</a:t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Lokasi dapat diubah dengan cara yang sama pada saat menambahkan properti.</a:t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AutoNum type="arabicPeriod"/>
            </a:pPr>
            <a:r>
              <a:rPr lang="es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Memasukan longitude dan latitude sendiri.</a:t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AutoNum type="arabicPeriod"/>
            </a:pPr>
            <a:r>
              <a:rPr lang="es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Menggunakan lokasi user dengan menekan tombol </a:t>
            </a:r>
            <a:r>
              <a:rPr b="1" lang="es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“Gunakan Lokasi Anda”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AutoNum type="arabicPeriod"/>
            </a:pPr>
            <a:r>
              <a:rPr lang="es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Memilih lokasi dengan memilih lokasi pada peta</a:t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251" name="Google Shape;251;p37"/>
          <p:cNvCxnSpPr/>
          <p:nvPr/>
        </p:nvCxnSpPr>
        <p:spPr>
          <a:xfrm>
            <a:off x="4899900" y="354725"/>
            <a:ext cx="12300" cy="48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2" name="Google Shape;25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41691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/>
          <p:nvPr/>
        </p:nvSpPr>
        <p:spPr>
          <a:xfrm flipH="1">
            <a:off x="5538600" y="0"/>
            <a:ext cx="3605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8"/>
          <p:cNvSpPr txBox="1"/>
          <p:nvPr>
            <p:ph type="ctrTitle"/>
          </p:nvPr>
        </p:nvSpPr>
        <p:spPr>
          <a:xfrm>
            <a:off x="799800" y="394425"/>
            <a:ext cx="81720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Menghapus Properti 							   </a:t>
            </a:r>
            <a:r>
              <a:rPr lang="es" sz="2800">
                <a:solidFill>
                  <a:srgbClr val="FFFFFF"/>
                </a:solidFill>
              </a:rPr>
              <a:t>: Admin</a:t>
            </a:r>
            <a:endParaRPr sz="2800">
              <a:solidFill>
                <a:srgbClr val="FFFFFF"/>
              </a:solidFill>
            </a:endParaRPr>
          </a:p>
        </p:txBody>
      </p:sp>
      <p:pic>
        <p:nvPicPr>
          <p:cNvPr id="259" name="Google Shape;25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349" y="1585800"/>
            <a:ext cx="5949477" cy="288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8"/>
          <p:cNvSpPr txBox="1"/>
          <p:nvPr>
            <p:ph idx="1" type="subTitle"/>
          </p:nvPr>
        </p:nvSpPr>
        <p:spPr>
          <a:xfrm>
            <a:off x="5257752" y="872325"/>
            <a:ext cx="35223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Properti dapat dihapus oleh admin dengan mengklik tombol </a:t>
            </a:r>
            <a:r>
              <a:rPr b="1" lang="es" sz="1400">
                <a:latin typeface="Open Sans"/>
                <a:ea typeface="Open Sans"/>
                <a:cs typeface="Open Sans"/>
                <a:sym typeface="Open Sans"/>
              </a:rPr>
              <a:t>Hapus</a:t>
            </a:r>
            <a:endParaRPr b="1" sz="14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/>
          <p:nvPr>
            <p:ph idx="1" type="body"/>
          </p:nvPr>
        </p:nvSpPr>
        <p:spPr>
          <a:xfrm>
            <a:off x="642050" y="1283225"/>
            <a:ext cx="5308200" cy="23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</a:pPr>
            <a:r>
              <a:rPr b="1" lang="es">
                <a:latin typeface="Open Sans"/>
                <a:ea typeface="Open Sans"/>
                <a:cs typeface="Open Sans"/>
                <a:sym typeface="Open Sans"/>
              </a:rPr>
              <a:t>Menambahkan fitur kelola user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User sudah dapat melakukan registrasi, tetapi role dari user yang mendaftar hanya bisa sebagai customer, sehingga dibutuhkan fitur kelola user agar role user dapat diubah.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AutoNum type="arabicPeriod"/>
            </a:pPr>
            <a:r>
              <a:rPr b="1" lang="es">
                <a:latin typeface="Open Sans"/>
                <a:ea typeface="Open Sans"/>
                <a:cs typeface="Open Sans"/>
                <a:sym typeface="Open Sans"/>
              </a:rPr>
              <a:t>Menambahkan fitur lupa password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</a:pPr>
            <a:r>
              <a:rPr b="1" lang="es">
                <a:latin typeface="Open Sans"/>
                <a:ea typeface="Open Sans"/>
                <a:cs typeface="Open Sans"/>
                <a:sym typeface="Open Sans"/>
              </a:rPr>
              <a:t>Menambahkan fitur bookmark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" name="Google Shape;266;p39"/>
          <p:cNvSpPr txBox="1"/>
          <p:nvPr>
            <p:ph type="ctrTitle"/>
          </p:nvPr>
        </p:nvSpPr>
        <p:spPr>
          <a:xfrm>
            <a:off x="723600" y="470625"/>
            <a:ext cx="41799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Saran Pengembangan</a:t>
            </a:r>
            <a:endParaRPr sz="2800"/>
          </a:p>
        </p:txBody>
      </p:sp>
      <p:pic>
        <p:nvPicPr>
          <p:cNvPr id="267" name="Google Shape;26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0807" y="2609975"/>
            <a:ext cx="4903242" cy="232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/>
          <p:nvPr/>
        </p:nvSpPr>
        <p:spPr>
          <a:xfrm>
            <a:off x="-215401" y="1695900"/>
            <a:ext cx="4549200" cy="1751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40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1725" y="2207462"/>
            <a:ext cx="40020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0"/>
          <p:cNvSpPr txBox="1"/>
          <p:nvPr>
            <p:ph type="title"/>
          </p:nvPr>
        </p:nvSpPr>
        <p:spPr>
          <a:xfrm>
            <a:off x="1524149" y="2123400"/>
            <a:ext cx="2847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Terima Kasih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5" name="Google Shape;275;p40"/>
          <p:cNvSpPr txBox="1"/>
          <p:nvPr/>
        </p:nvSpPr>
        <p:spPr>
          <a:xfrm>
            <a:off x="7014500" y="2535838"/>
            <a:ext cx="12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Link Github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ctrTitle"/>
          </p:nvPr>
        </p:nvSpPr>
        <p:spPr>
          <a:xfrm>
            <a:off x="2350503" y="2278625"/>
            <a:ext cx="1612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Halaman Login</a:t>
            </a:r>
            <a:endParaRPr sz="1500"/>
          </a:p>
        </p:txBody>
      </p:sp>
      <p:sp>
        <p:nvSpPr>
          <p:cNvPr id="145" name="Google Shape;145;p26"/>
          <p:cNvSpPr txBox="1"/>
          <p:nvPr>
            <p:ph idx="2" type="title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146" name="Google Shape;146;p26"/>
          <p:cNvSpPr txBox="1"/>
          <p:nvPr>
            <p:ph idx="3" type="ctrTitle"/>
          </p:nvPr>
        </p:nvSpPr>
        <p:spPr>
          <a:xfrm>
            <a:off x="3889588" y="2275225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Halaman Utama</a:t>
            </a:r>
            <a:endParaRPr sz="1500"/>
          </a:p>
        </p:txBody>
      </p:sp>
      <p:sp>
        <p:nvSpPr>
          <p:cNvPr id="147" name="Google Shape;147;p26"/>
          <p:cNvSpPr txBox="1"/>
          <p:nvPr>
            <p:ph idx="5" type="title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</a:t>
            </a:r>
            <a:endParaRPr/>
          </a:p>
        </p:txBody>
      </p:sp>
      <p:sp>
        <p:nvSpPr>
          <p:cNvPr id="148" name="Google Shape;148;p26"/>
          <p:cNvSpPr txBox="1"/>
          <p:nvPr>
            <p:ph idx="6" type="ctrTitle"/>
          </p:nvPr>
        </p:nvSpPr>
        <p:spPr>
          <a:xfrm>
            <a:off x="6589152" y="2275250"/>
            <a:ext cx="1753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Halaman Peta Properti</a:t>
            </a:r>
            <a:endParaRPr sz="1500"/>
          </a:p>
        </p:txBody>
      </p:sp>
      <p:sp>
        <p:nvSpPr>
          <p:cNvPr id="149" name="Google Shape;149;p26"/>
          <p:cNvSpPr txBox="1"/>
          <p:nvPr>
            <p:ph idx="8" type="title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</a:t>
            </a:r>
            <a:endParaRPr/>
          </a:p>
        </p:txBody>
      </p:sp>
      <p:sp>
        <p:nvSpPr>
          <p:cNvPr id="150" name="Google Shape;150;p26"/>
          <p:cNvSpPr txBox="1"/>
          <p:nvPr>
            <p:ph idx="9" type="ctrTitle"/>
          </p:nvPr>
        </p:nvSpPr>
        <p:spPr>
          <a:xfrm>
            <a:off x="649426" y="3861101"/>
            <a:ext cx="117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Daftar Properti</a:t>
            </a:r>
            <a:endParaRPr sz="1500"/>
          </a:p>
        </p:txBody>
      </p:sp>
      <p:sp>
        <p:nvSpPr>
          <p:cNvPr id="151" name="Google Shape;151;p26"/>
          <p:cNvSpPr txBox="1"/>
          <p:nvPr>
            <p:ph idx="14" type="title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</a:t>
            </a:r>
            <a:endParaRPr/>
          </a:p>
        </p:txBody>
      </p:sp>
      <p:sp>
        <p:nvSpPr>
          <p:cNvPr id="152" name="Google Shape;152;p26"/>
          <p:cNvSpPr txBox="1"/>
          <p:nvPr>
            <p:ph idx="15" type="ctrTitle"/>
          </p:nvPr>
        </p:nvSpPr>
        <p:spPr>
          <a:xfrm>
            <a:off x="2794400" y="3857700"/>
            <a:ext cx="1612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Menambah Properti : Admin</a:t>
            </a:r>
            <a:endParaRPr sz="1500"/>
          </a:p>
        </p:txBody>
      </p:sp>
      <p:sp>
        <p:nvSpPr>
          <p:cNvPr id="153" name="Google Shape;153;p26"/>
          <p:cNvSpPr txBox="1"/>
          <p:nvPr>
            <p:ph idx="17" type="title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</a:t>
            </a:r>
            <a:endParaRPr/>
          </a:p>
        </p:txBody>
      </p:sp>
      <p:sp>
        <p:nvSpPr>
          <p:cNvPr id="154" name="Google Shape;154;p26"/>
          <p:cNvSpPr txBox="1"/>
          <p:nvPr>
            <p:ph idx="18" type="ctrTitle"/>
          </p:nvPr>
        </p:nvSpPr>
        <p:spPr>
          <a:xfrm>
            <a:off x="4939375" y="3857725"/>
            <a:ext cx="1842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Mengedit Properti : Admin</a:t>
            </a:r>
            <a:endParaRPr sz="1500"/>
          </a:p>
        </p:txBody>
      </p:sp>
      <p:sp>
        <p:nvSpPr>
          <p:cNvPr id="155" name="Google Shape;155;p26"/>
          <p:cNvSpPr txBox="1"/>
          <p:nvPr>
            <p:ph idx="20" type="title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6</a:t>
            </a:r>
            <a:endParaRPr/>
          </a:p>
        </p:txBody>
      </p:sp>
      <p:sp>
        <p:nvSpPr>
          <p:cNvPr id="156" name="Google Shape;156;p26"/>
          <p:cNvSpPr txBox="1"/>
          <p:nvPr>
            <p:ph idx="21" type="ctrTitle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Daftar Isi</a:t>
            </a:r>
            <a:endParaRPr sz="2800"/>
          </a:p>
        </p:txBody>
      </p:sp>
      <p:sp>
        <p:nvSpPr>
          <p:cNvPr id="157" name="Google Shape;157;p26"/>
          <p:cNvSpPr txBox="1"/>
          <p:nvPr>
            <p:ph idx="18" type="ctrTitle"/>
          </p:nvPr>
        </p:nvSpPr>
        <p:spPr>
          <a:xfrm>
            <a:off x="7339600" y="3861100"/>
            <a:ext cx="1753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Menghapus Properti : Admin</a:t>
            </a:r>
            <a:endParaRPr sz="1500"/>
          </a:p>
        </p:txBody>
      </p:sp>
      <p:sp>
        <p:nvSpPr>
          <p:cNvPr id="158" name="Google Shape;158;p26"/>
          <p:cNvSpPr txBox="1"/>
          <p:nvPr>
            <p:ph idx="20" type="title"/>
          </p:nvPr>
        </p:nvSpPr>
        <p:spPr>
          <a:xfrm>
            <a:off x="7390212" y="321660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7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/>
          <p:nvPr/>
        </p:nvSpPr>
        <p:spPr>
          <a:xfrm flipH="1">
            <a:off x="-39700" y="540000"/>
            <a:ext cx="2030700" cy="147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7"/>
          <p:cNvPicPr preferRelativeResize="0"/>
          <p:nvPr/>
        </p:nvPicPr>
        <p:blipFill rotWithShape="1">
          <a:blip r:embed="rId3">
            <a:alphaModFix/>
          </a:blip>
          <a:srcRect b="0" l="2714" r="2714" t="0"/>
          <a:stretch/>
        </p:blipFill>
        <p:spPr>
          <a:xfrm flipH="1">
            <a:off x="4361900" y="1730775"/>
            <a:ext cx="4825200" cy="28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7"/>
          <p:cNvSpPr/>
          <p:nvPr/>
        </p:nvSpPr>
        <p:spPr>
          <a:xfrm flipH="1">
            <a:off x="578875" y="831200"/>
            <a:ext cx="5973900" cy="3111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425" y="1124213"/>
            <a:ext cx="5294400" cy="252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7"/>
          <p:cNvSpPr txBox="1"/>
          <p:nvPr>
            <p:ph idx="4294967295" type="ctrTitle"/>
          </p:nvPr>
        </p:nvSpPr>
        <p:spPr>
          <a:xfrm>
            <a:off x="5117050" y="352048"/>
            <a:ext cx="3867300" cy="20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Halaman Login</a:t>
            </a:r>
            <a:endParaRPr sz="2800"/>
          </a:p>
        </p:txBody>
      </p:sp>
      <p:sp>
        <p:nvSpPr>
          <p:cNvPr id="168" name="Google Shape;168;p27"/>
          <p:cNvSpPr txBox="1"/>
          <p:nvPr/>
        </p:nvSpPr>
        <p:spPr>
          <a:xfrm>
            <a:off x="808350" y="3943100"/>
            <a:ext cx="3946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Admin dapat login mengunakan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username</a:t>
            </a:r>
            <a:r>
              <a:rPr lang="es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: admin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password</a:t>
            </a:r>
            <a:r>
              <a:rPr lang="es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: 111111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8"/>
          <p:cNvPicPr preferRelativeResize="0"/>
          <p:nvPr/>
        </p:nvPicPr>
        <p:blipFill rotWithShape="1">
          <a:blip r:embed="rId3">
            <a:alphaModFix/>
          </a:blip>
          <a:srcRect b="1662" l="0" r="0" t="1672"/>
          <a:stretch/>
        </p:blipFill>
        <p:spPr>
          <a:xfrm>
            <a:off x="0" y="0"/>
            <a:ext cx="3073552" cy="460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8"/>
          <p:cNvSpPr txBox="1"/>
          <p:nvPr>
            <p:ph type="ctrTitle"/>
          </p:nvPr>
        </p:nvSpPr>
        <p:spPr>
          <a:xfrm>
            <a:off x="3870900" y="376498"/>
            <a:ext cx="3867300" cy="20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Halaman Utama</a:t>
            </a:r>
            <a:endParaRPr sz="2800"/>
          </a:p>
        </p:txBody>
      </p:sp>
      <p:pic>
        <p:nvPicPr>
          <p:cNvPr id="175" name="Google Shape;17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0849" y="1291500"/>
            <a:ext cx="5497598" cy="263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8"/>
          <p:cNvSpPr txBox="1"/>
          <p:nvPr/>
        </p:nvSpPr>
        <p:spPr>
          <a:xfrm>
            <a:off x="221575" y="3775800"/>
            <a:ext cx="26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Halaman utama dari Sistem</a:t>
            </a:r>
            <a:endParaRPr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/>
          <p:nvPr/>
        </p:nvSpPr>
        <p:spPr>
          <a:xfrm flipH="1">
            <a:off x="3132000" y="0"/>
            <a:ext cx="601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9"/>
          <p:cNvSpPr txBox="1"/>
          <p:nvPr>
            <p:ph type="ctrTitle"/>
          </p:nvPr>
        </p:nvSpPr>
        <p:spPr>
          <a:xfrm>
            <a:off x="135300" y="324025"/>
            <a:ext cx="86271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Halaman Utama										    </a:t>
            </a:r>
            <a:r>
              <a:rPr lang="es" sz="2800">
                <a:solidFill>
                  <a:srgbClr val="FFFFFF"/>
                </a:solidFill>
              </a:rPr>
              <a:t>: Admin</a:t>
            </a:r>
            <a:endParaRPr sz="2800">
              <a:solidFill>
                <a:srgbClr val="FFFFFF"/>
              </a:solidFill>
            </a:endParaRPr>
          </a:p>
        </p:txBody>
      </p:sp>
      <p:cxnSp>
        <p:nvCxnSpPr>
          <p:cNvPr id="183" name="Google Shape;183;p29"/>
          <p:cNvCxnSpPr/>
          <p:nvPr/>
        </p:nvCxnSpPr>
        <p:spPr>
          <a:xfrm>
            <a:off x="482025" y="947375"/>
            <a:ext cx="2004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" name="Google Shape;184;p29"/>
          <p:cNvSpPr txBox="1"/>
          <p:nvPr>
            <p:ph idx="1" type="subTitle"/>
          </p:nvPr>
        </p:nvSpPr>
        <p:spPr>
          <a:xfrm>
            <a:off x="370325" y="1994125"/>
            <a:ext cx="2372400" cy="16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Admin dapat mengakses:</a:t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AutoNum type="arabicPeriod"/>
            </a:pPr>
            <a:r>
              <a:rPr lang="es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Penambahan properti</a:t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AutoNum type="arabicPeriod"/>
            </a:pPr>
            <a:r>
              <a:rPr lang="es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Pengeditan properti</a:t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AutoNum type="arabicPeriod"/>
            </a:pPr>
            <a:r>
              <a:rPr lang="es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Penghapusan properti</a:t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5" name="Google Shape;1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7850" y="1344900"/>
            <a:ext cx="5474525" cy="260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type="ctrTitle"/>
          </p:nvPr>
        </p:nvSpPr>
        <p:spPr>
          <a:xfrm flipH="1">
            <a:off x="2351237" y="215150"/>
            <a:ext cx="4713600" cy="19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chemeClr val="lt1"/>
                </a:solidFill>
              </a:rPr>
              <a:t>Halaman Peta Properti</a:t>
            </a:r>
            <a:endParaRPr sz="2800">
              <a:solidFill>
                <a:schemeClr val="lt1"/>
              </a:solidFill>
            </a:endParaRPr>
          </a:p>
        </p:txBody>
      </p:sp>
      <p:pic>
        <p:nvPicPr>
          <p:cNvPr id="191" name="Google Shape;19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825" y="935862"/>
            <a:ext cx="6814425" cy="32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1"/>
          <p:cNvPicPr preferRelativeResize="0"/>
          <p:nvPr/>
        </p:nvPicPr>
        <p:blipFill rotWithShape="1">
          <a:blip r:embed="rId3">
            <a:alphaModFix/>
          </a:blip>
          <a:srcRect b="11365" l="637" r="2828" t="7910"/>
          <a:stretch/>
        </p:blipFill>
        <p:spPr>
          <a:xfrm>
            <a:off x="-20175" y="0"/>
            <a:ext cx="9164221" cy="514617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1"/>
          <p:cNvSpPr txBox="1"/>
          <p:nvPr>
            <p:ph idx="1" type="subTitle"/>
          </p:nvPr>
        </p:nvSpPr>
        <p:spPr>
          <a:xfrm>
            <a:off x="934666" y="1251325"/>
            <a:ext cx="2877300" cy="2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chemeClr val="lt1"/>
                </a:solidFill>
              </a:rPr>
              <a:t>Admin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98" name="Google Shape;198;p31"/>
          <p:cNvSpPr/>
          <p:nvPr/>
        </p:nvSpPr>
        <p:spPr>
          <a:xfrm>
            <a:off x="4610050" y="-42600"/>
            <a:ext cx="4533900" cy="5173800"/>
          </a:xfrm>
          <a:prstGeom prst="rect">
            <a:avLst/>
          </a:prstGeom>
          <a:solidFill>
            <a:schemeClr val="lt1">
              <a:alpha val="723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1"/>
          <p:cNvSpPr txBox="1"/>
          <p:nvPr>
            <p:ph idx="2" type="subTitle"/>
          </p:nvPr>
        </p:nvSpPr>
        <p:spPr>
          <a:xfrm>
            <a:off x="934666" y="1123950"/>
            <a:ext cx="28773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chemeClr val="lt1"/>
                </a:solidFill>
              </a:rPr>
              <a:t>Muncul tombol </a:t>
            </a:r>
            <a:r>
              <a:rPr b="1" lang="es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Detail </a:t>
            </a:r>
            <a:r>
              <a:rPr lang="es">
                <a:solidFill>
                  <a:schemeClr val="lt1"/>
                </a:solidFill>
              </a:rPr>
              <a:t>untuk melihat detail properti dan  </a:t>
            </a:r>
            <a:r>
              <a:rPr b="1" lang="es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Ubah </a:t>
            </a:r>
            <a:r>
              <a:rPr lang="es">
                <a:solidFill>
                  <a:schemeClr val="lt1"/>
                </a:solidFill>
              </a:rPr>
              <a:t>untuk mengubah properti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0" name="Google Shape;200;p31"/>
          <p:cNvSpPr txBox="1"/>
          <p:nvPr>
            <p:ph idx="3" type="subTitle"/>
          </p:nvPr>
        </p:nvSpPr>
        <p:spPr>
          <a:xfrm>
            <a:off x="5371290" y="1251325"/>
            <a:ext cx="2877300" cy="2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Customer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(tanpa login)</a:t>
            </a:r>
            <a:endParaRPr/>
          </a:p>
        </p:txBody>
      </p:sp>
      <p:pic>
        <p:nvPicPr>
          <p:cNvPr id="201" name="Google Shape;201;p31"/>
          <p:cNvPicPr preferRelativeResize="0"/>
          <p:nvPr/>
        </p:nvPicPr>
        <p:blipFill rotWithShape="1">
          <a:blip r:embed="rId4">
            <a:alphaModFix/>
          </a:blip>
          <a:srcRect b="0" l="6881" r="17657" t="0"/>
          <a:stretch/>
        </p:blipFill>
        <p:spPr>
          <a:xfrm>
            <a:off x="1036000" y="2144550"/>
            <a:ext cx="2053475" cy="19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1"/>
          <p:cNvPicPr preferRelativeResize="0"/>
          <p:nvPr/>
        </p:nvPicPr>
        <p:blipFill rotWithShape="1">
          <a:blip r:embed="rId5">
            <a:alphaModFix/>
          </a:blip>
          <a:srcRect b="4030" l="0" r="0" t="0"/>
          <a:stretch/>
        </p:blipFill>
        <p:spPr>
          <a:xfrm>
            <a:off x="5533300" y="2222075"/>
            <a:ext cx="2053475" cy="18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1"/>
          <p:cNvSpPr txBox="1"/>
          <p:nvPr>
            <p:ph idx="2" type="subTitle"/>
          </p:nvPr>
        </p:nvSpPr>
        <p:spPr>
          <a:xfrm>
            <a:off x="5393991" y="1546525"/>
            <a:ext cx="28773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chemeClr val="dk1"/>
                </a:solidFill>
              </a:rPr>
              <a:t>Muncul tombol </a:t>
            </a:r>
            <a:r>
              <a:rPr b="1" lang="es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Detail </a:t>
            </a:r>
            <a:r>
              <a:rPr lang="es">
                <a:solidFill>
                  <a:schemeClr val="dk1"/>
                </a:solidFill>
              </a:rPr>
              <a:t>untuk melihat detail properti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idx="1" type="subTitle"/>
          </p:nvPr>
        </p:nvSpPr>
        <p:spPr>
          <a:xfrm>
            <a:off x="381000" y="457200"/>
            <a:ext cx="5035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Melihat daftar properti</a:t>
            </a:r>
            <a:endParaRPr b="1" sz="1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" name="Google Shape;209;p32"/>
          <p:cNvSpPr txBox="1"/>
          <p:nvPr>
            <p:ph idx="4294967295" type="ctrTitle"/>
          </p:nvPr>
        </p:nvSpPr>
        <p:spPr>
          <a:xfrm>
            <a:off x="342600" y="242025"/>
            <a:ext cx="80307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Daftar </a:t>
            </a:r>
            <a:r>
              <a:rPr lang="es" sz="2800"/>
              <a:t>Properti								: </a:t>
            </a:r>
            <a:r>
              <a:rPr lang="es"/>
              <a:t>Customer</a:t>
            </a:r>
            <a:endParaRPr sz="2800"/>
          </a:p>
        </p:txBody>
      </p:sp>
      <p:sp>
        <p:nvSpPr>
          <p:cNvPr id="210" name="Google Shape;210;p32"/>
          <p:cNvSpPr txBox="1"/>
          <p:nvPr>
            <p:ph type="ctrTitle"/>
          </p:nvPr>
        </p:nvSpPr>
        <p:spPr>
          <a:xfrm>
            <a:off x="4168400" y="1494048"/>
            <a:ext cx="3867300" cy="2054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2"/>
          <p:cNvSpPr txBox="1"/>
          <p:nvPr>
            <p:ph type="ctrTitle"/>
          </p:nvPr>
        </p:nvSpPr>
        <p:spPr>
          <a:xfrm>
            <a:off x="1120475" y="2990998"/>
            <a:ext cx="3867300" cy="2054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050" y="1639996"/>
            <a:ext cx="6552350" cy="317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ctrTitle"/>
          </p:nvPr>
        </p:nvSpPr>
        <p:spPr>
          <a:xfrm>
            <a:off x="4168400" y="1494048"/>
            <a:ext cx="3867300" cy="2054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3"/>
          <p:cNvSpPr txBox="1"/>
          <p:nvPr>
            <p:ph type="ctrTitle"/>
          </p:nvPr>
        </p:nvSpPr>
        <p:spPr>
          <a:xfrm>
            <a:off x="1120475" y="2990998"/>
            <a:ext cx="3867300" cy="2054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3"/>
          <p:cNvSpPr txBox="1"/>
          <p:nvPr>
            <p:ph idx="1" type="subTitle"/>
          </p:nvPr>
        </p:nvSpPr>
        <p:spPr>
          <a:xfrm>
            <a:off x="381000" y="457200"/>
            <a:ext cx="5035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Melihat daftar properti dengan tombol </a:t>
            </a:r>
            <a:r>
              <a:rPr b="1" lang="es" sz="1400">
                <a:latin typeface="Open Sans"/>
                <a:ea typeface="Open Sans"/>
                <a:cs typeface="Open Sans"/>
                <a:sym typeface="Open Sans"/>
              </a:rPr>
              <a:t>Edit </a:t>
            </a:r>
            <a:r>
              <a:rPr lang="es" sz="1400"/>
              <a:t>dan </a:t>
            </a:r>
            <a:r>
              <a:rPr b="1" lang="es" sz="1400">
                <a:latin typeface="Open Sans"/>
                <a:ea typeface="Open Sans"/>
                <a:cs typeface="Open Sans"/>
                <a:sym typeface="Open Sans"/>
              </a:rPr>
              <a:t>Hapus</a:t>
            </a:r>
            <a:endParaRPr b="1" sz="1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0" name="Google Shape;2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1640427"/>
            <a:ext cx="6552351" cy="317542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3"/>
          <p:cNvSpPr txBox="1"/>
          <p:nvPr>
            <p:ph idx="4294967295" type="ctrTitle"/>
          </p:nvPr>
        </p:nvSpPr>
        <p:spPr>
          <a:xfrm>
            <a:off x="342600" y="242025"/>
            <a:ext cx="80307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Daftar </a:t>
            </a:r>
            <a:r>
              <a:rPr lang="es" sz="2800"/>
              <a:t>Properti									: Admin</a:t>
            </a:r>
            <a:endParaRPr sz="2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vesment Business Plan by Slidego">
  <a:themeElements>
    <a:clrScheme name="Simple Light">
      <a:dk1>
        <a:srgbClr val="254C6D"/>
      </a:dk1>
      <a:lt1>
        <a:srgbClr val="F3F3F3"/>
      </a:lt1>
      <a:dk2>
        <a:srgbClr val="254C6D"/>
      </a:dk2>
      <a:lt2>
        <a:srgbClr val="EEEEEE"/>
      </a:lt2>
      <a:accent1>
        <a:srgbClr val="254C6D"/>
      </a:accent1>
      <a:accent2>
        <a:srgbClr val="254C6D"/>
      </a:accent2>
      <a:accent3>
        <a:srgbClr val="254C6D"/>
      </a:accent3>
      <a:accent4>
        <a:srgbClr val="254C6D"/>
      </a:accent4>
      <a:accent5>
        <a:srgbClr val="254C6D"/>
      </a:accent5>
      <a:accent6>
        <a:srgbClr val="254C6D"/>
      </a:accent6>
      <a:hlink>
        <a:srgbClr val="254C6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